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63" r:id="rId2"/>
    <p:sldId id="364" r:id="rId3"/>
    <p:sldId id="365" r:id="rId4"/>
    <p:sldId id="376" r:id="rId5"/>
    <p:sldId id="377" r:id="rId6"/>
    <p:sldId id="366" r:id="rId7"/>
    <p:sldId id="367" r:id="rId8"/>
    <p:sldId id="374" r:id="rId9"/>
    <p:sldId id="375" r:id="rId10"/>
    <p:sldId id="368" r:id="rId11"/>
    <p:sldId id="369" r:id="rId12"/>
    <p:sldId id="370" r:id="rId13"/>
    <p:sldId id="371" r:id="rId14"/>
    <p:sldId id="372" r:id="rId15"/>
    <p:sldId id="378" r:id="rId16"/>
    <p:sldId id="3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8B3"/>
    <a:srgbClr val="4C4C4C"/>
    <a:srgbClr val="808080"/>
    <a:srgbClr val="E6E6E6"/>
    <a:srgbClr val="70B9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32" autoAdjust="0"/>
    <p:restoredTop sz="79714" autoAdjust="0"/>
  </p:normalViewPr>
  <p:slideViewPr>
    <p:cSldViewPr>
      <p:cViewPr>
        <p:scale>
          <a:sx n="75" d="100"/>
          <a:sy n="75" d="100"/>
        </p:scale>
        <p:origin x="-103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B7ED9452-231B-4FCD-8E7F-BDFD12DEB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19E38-B8F4-414B-B40E-561868917C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pt_backgroundcov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81000"/>
            <a:ext cx="22288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5341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81000"/>
            <a:ext cx="89154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47800"/>
            <a:ext cx="82296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ppt_background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668B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C4C4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80808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80808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808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808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808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808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808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8229600" cy="685800"/>
          </a:xfrm>
        </p:spPr>
        <p:txBody>
          <a:bodyPr/>
          <a:lstStyle/>
          <a:p>
            <a:r>
              <a:rPr lang="en-US" dirty="0" smtClean="0"/>
              <a:t>SQL Server 2005 – Dynamic Management Views &amp;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741003"/>
            <a:ext cx="245451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Whitney Weaver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Senior Consultant</a:t>
            </a:r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whitneyw@magenic.com</a:t>
            </a:r>
          </a:p>
          <a:p>
            <a:pPr>
              <a:defRPr/>
            </a:pPr>
            <a:endParaRPr lang="en-US" sz="16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History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Architecture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Scope 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Permissions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Demo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Questions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229600" cy="426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Common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Language Runtime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I/O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Database Mirroring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Query Notifications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Database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Replication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Execution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Service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Broker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Full-Text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Search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SQL Server OS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Index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Transaction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History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Architecture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Scope 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Permissions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Organization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Demo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Questions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me the code!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Blogs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http://www.sqlskills.com/blogs/conor/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http://sqlblog.com/blogs/louis_davidson/</a:t>
            </a:r>
          </a:p>
          <a:p>
            <a:pPr lvl="1">
              <a:buNone/>
            </a:pPr>
            <a:endParaRPr lang="en-US" sz="1400" dirty="0" smtClean="0">
              <a:solidFill>
                <a:srgbClr val="0668B3"/>
              </a:solidFill>
            </a:endParaRPr>
          </a:p>
          <a:p>
            <a:r>
              <a:rPr lang="en-US" dirty="0" smtClean="0"/>
              <a:t>BOL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http://technet.microsoft.com/en-us/library/ms188754.aspx</a:t>
            </a:r>
          </a:p>
          <a:p>
            <a:pPr lvl="1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Paul Mestemaker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Program Manager, Microsoft SQL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email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whitneyw@magenic.com</a:t>
            </a:r>
          </a:p>
          <a:p>
            <a:endParaRPr lang="en-US" dirty="0" smtClean="0"/>
          </a:p>
          <a:p>
            <a:r>
              <a:rPr lang="en-US" dirty="0" smtClean="0"/>
              <a:t>My blog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http://blog.magenic.com/blogs/whitneyw/default.aspx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Architecture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Scope 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Permissions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Demo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to SQL Server 2005 based on customer demand for greater visibility into their instance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few dozen people in virtual team put DMVs together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 continue to be driven by customer need</a:t>
            </a:r>
          </a:p>
          <a:p>
            <a:pPr lvl="1"/>
            <a:r>
              <a:rPr lang="en-US" dirty="0" smtClean="0"/>
              <a:t>Roughly 30 new DMVs in SQL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114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History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Architecture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Scope 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Permissions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Organization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Demo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Questions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metadata made available by SQL 2005 SQLOS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Resource database (mssqlsystemresource)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Views and Functions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Copy of DMV objects in each user 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History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Architecture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Scope 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Permissions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Organization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Demo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Questions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scopes for DMVs</a:t>
            </a:r>
          </a:p>
          <a:p>
            <a:pPr lvl="1"/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Database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Sys schema (sys.dm_*)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cleared on server restart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DMVs can be reset without restart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History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Architecture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Scope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Permissions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Organization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Demo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Questions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permission on objects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VIEW SERVER STATE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VIEW DATABASE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QL2008_dy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SQL2008_dyn</Template>
  <TotalTime>218</TotalTime>
  <Words>205</Words>
  <Application>Microsoft PowerPoint</Application>
  <PresentationFormat>On-screen Show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SQL2008_dyn</vt:lpstr>
      <vt:lpstr>SQL Server 2005 – Dynamic Management Views &amp; Functions</vt:lpstr>
      <vt:lpstr>Discussion Overview</vt:lpstr>
      <vt:lpstr>History</vt:lpstr>
      <vt:lpstr>Discussion Overview</vt:lpstr>
      <vt:lpstr>Architecture</vt:lpstr>
      <vt:lpstr>Discussion Overview</vt:lpstr>
      <vt:lpstr>Scope</vt:lpstr>
      <vt:lpstr>Discussion Overview</vt:lpstr>
      <vt:lpstr>Permissions</vt:lpstr>
      <vt:lpstr>Discussion Overview</vt:lpstr>
      <vt:lpstr>Organization</vt:lpstr>
      <vt:lpstr>Discussion Overview</vt:lpstr>
      <vt:lpstr>Demo</vt:lpstr>
      <vt:lpstr>Resources</vt:lpstr>
      <vt:lpstr>Questions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Know? SQL Server 2008 – [Feature]</dc:title>
  <dc:creator>whitneyw</dc:creator>
  <cp:keywords>Templates Presentations</cp:keywords>
  <cp:lastModifiedBy>None</cp:lastModifiedBy>
  <cp:revision>95</cp:revision>
  <cp:lastPrinted>2005-05-06T22:44:22Z</cp:lastPrinted>
  <dcterms:created xsi:type="dcterms:W3CDTF">2008-04-08T02:17:55Z</dcterms:created>
  <dcterms:modified xsi:type="dcterms:W3CDTF">2008-05-22T19:06:05Z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hillaryo</vt:lpwstr>
  </property>
  <property fmtid="{D5CDD505-2E9C-101B-9397-08002B2CF9AE}" pid="3" name="Status">
    <vt:lpwstr>Final</vt:lpwstr>
  </property>
  <property fmtid="{D5CDD505-2E9C-101B-9397-08002B2CF9AE}" pid="4" name="SPSDescription">
    <vt:lpwstr>NEWEST template to use for PPT presentations</vt:lpwstr>
  </property>
</Properties>
</file>